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8" r:id="rId2"/>
    <p:sldId id="290" r:id="rId3"/>
    <p:sldId id="291" r:id="rId4"/>
    <p:sldId id="302" r:id="rId5"/>
    <p:sldId id="292" r:id="rId6"/>
    <p:sldId id="293" r:id="rId7"/>
    <p:sldId id="295" r:id="rId8"/>
    <p:sldId id="297" r:id="rId9"/>
    <p:sldId id="298" r:id="rId10"/>
    <p:sldId id="299" r:id="rId11"/>
    <p:sldId id="301" r:id="rId12"/>
    <p:sldId id="300" r:id="rId13"/>
    <p:sldId id="289" r:id="rId14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>
        <p:scale>
          <a:sx n="41" d="100"/>
          <a:sy n="41" d="100"/>
        </p:scale>
        <p:origin x="214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14F3-5159-4DE6-8AC1-9C4A9E4BA45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93B0-F009-4C45-A940-09348804D9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最後まで滅びの中にに引っ張っていくサタン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98599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007" y="2456689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出エジプト</a:t>
            </a:r>
            <a:r>
              <a:rPr kumimoji="1" lang="en-US" altLang="ja-JP" sz="7200" dirty="0" smtClean="0"/>
              <a:t>1</a:t>
            </a:r>
            <a:r>
              <a:rPr kumimoji="1" lang="en-US" altLang="ja-JP" sz="7200" dirty="0" smtClean="0"/>
              <a:t/>
            </a:r>
            <a:br>
              <a:rPr kumimoji="1"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smtClean="0"/>
              <a:t>モーセのたんじょう</a:t>
            </a: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ja-JP" altLang="en-US" sz="7200" dirty="0" smtClean="0"/>
              <a:t>出エジプト２：１－１０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http://ce.ag-j.or.jp/guide/2017/img/20170430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127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7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106" name="Rectangle 1"/>
          <p:cNvSpPr>
            <a:spLocks/>
          </p:cNvSpPr>
          <p:nvPr/>
        </p:nvSpPr>
        <p:spPr bwMode="auto">
          <a:xfrm>
            <a:off x="6682013" y="390675"/>
            <a:ext cx="2251397" cy="10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サタン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4246" y="544712"/>
            <a:ext cx="5768578" cy="5581055"/>
          </a:xfrm>
          <a:prstGeom prst="rect">
            <a:avLst/>
          </a:prstGeom>
          <a:noFill/>
          <a:ln>
            <a:noFill/>
          </a:ln>
          <a:effectLst>
            <a:outerShdw blurRad="76200" dist="101599" dir="3119987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7588" name="폭ᄇ306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167" y="1504654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74" y="-191988"/>
            <a:ext cx="4345409" cy="72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2683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85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Picture 2" descr="http://ce.ag-j.or.jp/guide/2017/img/20170430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397" y="-3198759"/>
            <a:ext cx="20774319" cy="1509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95" y="-945343"/>
            <a:ext cx="4913580" cy="817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61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663331" y="4726561"/>
            <a:ext cx="27510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66" name="Picture 2" descr="http://ce.ag-j.or.jp/guide/2017/img/20170507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7348" y="-552530"/>
            <a:ext cx="6198332" cy="450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e.ag-j.or.jp/guide/2017/img/20170507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84" y="-569566"/>
            <a:ext cx="6221779" cy="45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ce.ag-j.or.jp/guide/2017/img/20170507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5" y="3181207"/>
            <a:ext cx="6075381" cy="44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http://ce.ag-j.or.jp/guide/2017/img/2017043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7" y="365127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430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5" y="457993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2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17/img/20170430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70369" y="-3784417"/>
            <a:ext cx="26834122" cy="1949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7/img/20170430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127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ce.ag-j.or.jp/guide/2017/img/20170430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993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17/img/20170430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http://ce.ag-j.or.jp/guide/2017/img/20170430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847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://ce.ag-j.or.jp/guide/2017/img/20170430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8008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15</Words>
  <Application>Microsoft Office PowerPoint</Application>
  <PresentationFormat>A4 210 x 297 mm</PresentationFormat>
  <Paragraphs>4</Paragraphs>
  <Slides>13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굴림</vt:lpstr>
      <vt:lpstr>HY헤드라인M</vt:lpstr>
      <vt:lpstr>Lucida Grande</vt:lpstr>
      <vt:lpstr>ＭＳ Ｐゴシック</vt:lpstr>
      <vt:lpstr>헤움호두까끼182</vt:lpstr>
      <vt:lpstr>Arial</vt:lpstr>
      <vt:lpstr>Calibri</vt:lpstr>
      <vt:lpstr>Calibri Light</vt:lpstr>
      <vt:lpstr>Office テーマ</vt:lpstr>
      <vt:lpstr>出エジプト1  モーセのたんじょう  出エジプト２：１－１０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19</cp:revision>
  <dcterms:created xsi:type="dcterms:W3CDTF">2020-02-20T04:06:50Z</dcterms:created>
  <dcterms:modified xsi:type="dcterms:W3CDTF">2020-03-03T01:41:15Z</dcterms:modified>
</cp:coreProperties>
</file>